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84BD592-3CAD-4ACB-A714-3E2958DDE2C3}" type="datetimeFigureOut">
              <a:rPr lang="ru-RU" smtClean="0"/>
              <a:t>18.05.2010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61BEE79-EF49-4899-9652-AA3A1DFF9918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- игра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Цель: повторение материала по курсу физики 9 класса; расширение кругозора учащихся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8. Ученый, объяснивший намагниченность железа и стали электрическими токами, которые циркулируют внутри каждой молекулы этих веществ.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14549" y="2095500"/>
          <a:ext cx="4714904" cy="3976700"/>
        </p:xfrm>
        <a:graphic>
          <a:graphicData uri="http://schemas.openxmlformats.org/drawingml/2006/table">
            <a:tbl>
              <a:tblPr/>
              <a:tblGrid>
                <a:gridCol w="279689"/>
                <a:gridCol w="286044"/>
                <a:gridCol w="286044"/>
                <a:gridCol w="355967"/>
                <a:gridCol w="286044"/>
                <a:gridCol w="330541"/>
                <a:gridCol w="330541"/>
                <a:gridCol w="330541"/>
                <a:gridCol w="330541"/>
                <a:gridCol w="169973"/>
                <a:gridCol w="286044"/>
                <a:gridCol w="305114"/>
                <a:gridCol w="286044"/>
                <a:gridCol w="286044"/>
                <a:gridCol w="286044"/>
                <a:gridCol w="279689"/>
              </a:tblGrid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05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9. прибор, служащий для ориентации на местности.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00233" y="2095500"/>
          <a:ext cx="3784618" cy="3619518"/>
        </p:xfrm>
        <a:graphic>
          <a:graphicData uri="http://schemas.openxmlformats.org/drawingml/2006/table">
            <a:tbl>
              <a:tblPr/>
              <a:tblGrid>
                <a:gridCol w="215984"/>
                <a:gridCol w="220892"/>
                <a:gridCol w="220892"/>
                <a:gridCol w="274888"/>
                <a:gridCol w="220892"/>
                <a:gridCol w="255253"/>
                <a:gridCol w="255253"/>
                <a:gridCol w="255253"/>
                <a:gridCol w="255253"/>
                <a:gridCol w="274888"/>
                <a:gridCol w="220892"/>
                <a:gridCol w="235618"/>
                <a:gridCol w="220892"/>
                <a:gridCol w="220892"/>
                <a:gridCol w="220892"/>
                <a:gridCol w="215984"/>
              </a:tblGrid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10. Русский ученый – электротехник, изобретатель электромагнитного телеграфа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10" y="2095500"/>
          <a:ext cx="4286277" cy="3690960"/>
        </p:xfrm>
        <a:graphic>
          <a:graphicData uri="http://schemas.openxmlformats.org/drawingml/2006/table">
            <a:tbl>
              <a:tblPr/>
              <a:tblGrid>
                <a:gridCol w="334477"/>
                <a:gridCol w="244609"/>
                <a:gridCol w="244609"/>
                <a:gridCol w="304403"/>
                <a:gridCol w="244609"/>
                <a:gridCol w="282660"/>
                <a:gridCol w="282660"/>
                <a:gridCol w="282660"/>
                <a:gridCol w="282660"/>
                <a:gridCol w="304403"/>
                <a:gridCol w="244609"/>
                <a:gridCol w="260916"/>
                <a:gridCol w="244609"/>
                <a:gridCol w="244609"/>
                <a:gridCol w="244609"/>
                <a:gridCol w="239175"/>
              </a:tblGrid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640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11. одна из составных частей приборов (ответы в заданиях 5,6)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00230" y="2095500"/>
          <a:ext cx="5214975" cy="3905273"/>
        </p:xfrm>
        <a:graphic>
          <a:graphicData uri="http://schemas.openxmlformats.org/drawingml/2006/table">
            <a:tbl>
              <a:tblPr/>
              <a:tblGrid>
                <a:gridCol w="297613"/>
                <a:gridCol w="304376"/>
                <a:gridCol w="304376"/>
                <a:gridCol w="378779"/>
                <a:gridCol w="304376"/>
                <a:gridCol w="351723"/>
                <a:gridCol w="351723"/>
                <a:gridCol w="351723"/>
                <a:gridCol w="351723"/>
                <a:gridCol w="378779"/>
                <a:gridCol w="304376"/>
                <a:gridCol w="324667"/>
                <a:gridCol w="304376"/>
                <a:gridCol w="304376"/>
                <a:gridCol w="304376"/>
                <a:gridCol w="297613"/>
              </a:tblGrid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114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24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12. Приемник тока, служащий для превращения электрической энергии в механическую.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56" y="2095500"/>
          <a:ext cx="4500597" cy="4119585"/>
        </p:xfrm>
        <a:graphic>
          <a:graphicData uri="http://schemas.openxmlformats.org/drawingml/2006/table">
            <a:tbl>
              <a:tblPr/>
              <a:tblGrid>
                <a:gridCol w="264545"/>
                <a:gridCol w="270558"/>
                <a:gridCol w="270558"/>
                <a:gridCol w="336695"/>
                <a:gridCol w="270558"/>
                <a:gridCol w="312644"/>
                <a:gridCol w="312644"/>
                <a:gridCol w="312644"/>
                <a:gridCol w="312644"/>
                <a:gridCol w="201736"/>
                <a:gridCol w="270558"/>
                <a:gridCol w="288594"/>
                <a:gridCol w="270558"/>
                <a:gridCol w="270558"/>
                <a:gridCol w="270558"/>
                <a:gridCol w="264545"/>
              </a:tblGrid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386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74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13. Металл из которого делают постоянные магниты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357422" y="2095500"/>
          <a:ext cx="4786345" cy="3833830"/>
        </p:xfrm>
        <a:graphic>
          <a:graphicData uri="http://schemas.openxmlformats.org/drawingml/2006/table">
            <a:tbl>
              <a:tblPr/>
              <a:tblGrid>
                <a:gridCol w="273151"/>
                <a:gridCol w="279359"/>
                <a:gridCol w="279359"/>
                <a:gridCol w="347646"/>
                <a:gridCol w="279359"/>
                <a:gridCol w="322814"/>
                <a:gridCol w="322814"/>
                <a:gridCol w="322814"/>
                <a:gridCol w="322814"/>
                <a:gridCol w="347646"/>
                <a:gridCol w="279359"/>
                <a:gridCol w="297982"/>
                <a:gridCol w="279359"/>
                <a:gridCol w="279359"/>
                <a:gridCol w="279359"/>
                <a:gridCol w="273151"/>
              </a:tblGrid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845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51" y="642916"/>
          <a:ext cx="6643729" cy="5286414"/>
        </p:xfrm>
        <a:graphic>
          <a:graphicData uri="http://schemas.openxmlformats.org/drawingml/2006/table">
            <a:tbl>
              <a:tblPr/>
              <a:tblGrid>
                <a:gridCol w="379149"/>
                <a:gridCol w="387767"/>
                <a:gridCol w="387767"/>
                <a:gridCol w="482553"/>
                <a:gridCol w="387767"/>
                <a:gridCol w="448085"/>
                <a:gridCol w="448085"/>
                <a:gridCol w="448085"/>
                <a:gridCol w="448085"/>
                <a:gridCol w="482553"/>
                <a:gridCol w="387767"/>
                <a:gridCol w="413616"/>
                <a:gridCol w="387767"/>
                <a:gridCol w="387767"/>
                <a:gridCol w="387767"/>
                <a:gridCol w="379149"/>
              </a:tblGrid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err="1">
                          <a:solidFill>
                            <a:schemeClr val="bg1"/>
                          </a:solidFill>
                          <a:latin typeface="Calibri"/>
                        </a:rPr>
                        <a:t>р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err="1">
                          <a:solidFill>
                            <a:schemeClr val="bg1"/>
                          </a:solidFill>
                          <a:latin typeface="Calibri"/>
                        </a:rPr>
                        <a:t>н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/>
              <a:t>«Я мыслю, следовательно, </a:t>
            </a:r>
            <a:br>
              <a:rPr lang="ru-RU" sz="4400" dirty="0" smtClean="0"/>
            </a:br>
            <a:r>
              <a:rPr lang="ru-RU" sz="4400" dirty="0" smtClean="0"/>
              <a:t>я существую»(Декарт)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2" y="1214424"/>
          <a:ext cx="7048525" cy="4929224"/>
        </p:xfrm>
        <a:graphic>
          <a:graphicData uri="http://schemas.openxmlformats.org/drawingml/2006/table">
            <a:tbl>
              <a:tblPr/>
              <a:tblGrid>
                <a:gridCol w="640775"/>
                <a:gridCol w="640775"/>
                <a:gridCol w="640775"/>
                <a:gridCol w="640775"/>
                <a:gridCol w="640775"/>
                <a:gridCol w="640775"/>
                <a:gridCol w="640775"/>
                <a:gridCol w="640775"/>
                <a:gridCol w="640775"/>
                <a:gridCol w="640775"/>
                <a:gridCol w="640775"/>
              </a:tblGrid>
              <a:tr h="61615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15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15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15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1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9C65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15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15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15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1. Ученый,  впервые обнаруживший взаимодействие электрического тока и магнитной стрелки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00233" y="1785926"/>
          <a:ext cx="4570433" cy="4000528"/>
        </p:xfrm>
        <a:graphic>
          <a:graphicData uri="http://schemas.openxmlformats.org/drawingml/2006/table">
            <a:tbl>
              <a:tblPr/>
              <a:tblGrid>
                <a:gridCol w="260829"/>
                <a:gridCol w="266757"/>
                <a:gridCol w="266757"/>
                <a:gridCol w="331964"/>
                <a:gridCol w="266757"/>
                <a:gridCol w="308252"/>
                <a:gridCol w="308252"/>
                <a:gridCol w="308252"/>
                <a:gridCol w="308252"/>
                <a:gridCol w="331964"/>
                <a:gridCol w="266757"/>
                <a:gridCol w="284540"/>
                <a:gridCol w="266757"/>
                <a:gridCol w="266757"/>
                <a:gridCol w="266757"/>
                <a:gridCol w="260829"/>
              </a:tblGrid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1.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71668" y="2095500"/>
          <a:ext cx="3713183" cy="4034790"/>
        </p:xfrm>
        <a:graphic>
          <a:graphicData uri="http://schemas.openxmlformats.org/drawingml/2006/table">
            <a:tbl>
              <a:tblPr/>
              <a:tblGrid>
                <a:gridCol w="211907"/>
                <a:gridCol w="216723"/>
                <a:gridCol w="216723"/>
                <a:gridCol w="269699"/>
                <a:gridCol w="216723"/>
                <a:gridCol w="250435"/>
                <a:gridCol w="250435"/>
                <a:gridCol w="250435"/>
                <a:gridCol w="250435"/>
                <a:gridCol w="269699"/>
                <a:gridCol w="216723"/>
                <a:gridCol w="231170"/>
                <a:gridCol w="216723"/>
                <a:gridCol w="216723"/>
                <a:gridCol w="216723"/>
                <a:gridCol w="211907"/>
              </a:tblGrid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2. Место магнита где наблюдается наиболее сильное магнитное поле.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3. устройство, работающее на слабых токах, при помощи которого можно управлять цепью , сила тока в которой велика.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71735" y="2095500"/>
          <a:ext cx="3213116" cy="4278630"/>
        </p:xfrm>
        <a:graphic>
          <a:graphicData uri="http://schemas.openxmlformats.org/drawingml/2006/table">
            <a:tbl>
              <a:tblPr/>
              <a:tblGrid>
                <a:gridCol w="183369"/>
                <a:gridCol w="187536"/>
                <a:gridCol w="187536"/>
                <a:gridCol w="233378"/>
                <a:gridCol w="187536"/>
                <a:gridCol w="216708"/>
                <a:gridCol w="216708"/>
                <a:gridCol w="216708"/>
                <a:gridCol w="216708"/>
                <a:gridCol w="233378"/>
                <a:gridCol w="187536"/>
                <a:gridCol w="200038"/>
                <a:gridCol w="187536"/>
                <a:gridCol w="187536"/>
                <a:gridCol w="187536"/>
                <a:gridCol w="183369"/>
              </a:tblGrid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331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4. Изобретатель первого в мире телеграфного аппарата, печатающего буквы.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357424" y="2095500"/>
          <a:ext cx="4713003" cy="4223184"/>
        </p:xfrm>
        <a:graphic>
          <a:graphicData uri="http://schemas.openxmlformats.org/drawingml/2006/table">
            <a:tbl>
              <a:tblPr/>
              <a:tblGrid>
                <a:gridCol w="281304"/>
                <a:gridCol w="287698"/>
                <a:gridCol w="287698"/>
                <a:gridCol w="358024"/>
                <a:gridCol w="287698"/>
                <a:gridCol w="332450"/>
                <a:gridCol w="332450"/>
                <a:gridCol w="332450"/>
                <a:gridCol w="400340"/>
                <a:gridCol w="290135"/>
                <a:gridCol w="287698"/>
                <a:gridCol w="306876"/>
                <a:gridCol w="287698"/>
                <a:gridCol w="287698"/>
                <a:gridCol w="287698"/>
                <a:gridCol w="65088"/>
              </a:tblGrid>
              <a:tr h="24394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94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94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94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94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94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94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394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94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94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72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72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94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723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5.6.  Приборы совместное пользование которыми позволяет передавать звук на большие расстояния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359145" y="2095500"/>
          <a:ext cx="4499002" cy="3619518"/>
        </p:xfrm>
        <a:graphic>
          <a:graphicData uri="http://schemas.openxmlformats.org/drawingml/2006/table">
            <a:tbl>
              <a:tblPr/>
              <a:tblGrid>
                <a:gridCol w="256753"/>
                <a:gridCol w="262588"/>
                <a:gridCol w="262588"/>
                <a:gridCol w="326776"/>
                <a:gridCol w="262588"/>
                <a:gridCol w="303434"/>
                <a:gridCol w="303434"/>
                <a:gridCol w="303434"/>
                <a:gridCol w="303434"/>
                <a:gridCol w="326776"/>
                <a:gridCol w="262588"/>
                <a:gridCol w="280092"/>
                <a:gridCol w="262588"/>
                <a:gridCol w="262588"/>
                <a:gridCol w="262588"/>
                <a:gridCol w="256753"/>
              </a:tblGrid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5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7</a:t>
            </a:r>
            <a:r>
              <a:rPr lang="ru-RU" sz="2000" dirty="0" smtClean="0"/>
              <a:t>. Изобретатель электромагнитного телеграфа и азбуки из точек и тире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928931" y="2095500"/>
          <a:ext cx="4143398" cy="3547110"/>
        </p:xfrm>
        <a:graphic>
          <a:graphicData uri="http://schemas.openxmlformats.org/drawingml/2006/table">
            <a:tbl>
              <a:tblPr/>
              <a:tblGrid>
                <a:gridCol w="119301"/>
                <a:gridCol w="358991"/>
                <a:gridCol w="241832"/>
                <a:gridCol w="300948"/>
                <a:gridCol w="241832"/>
                <a:gridCol w="279451"/>
                <a:gridCol w="279451"/>
                <a:gridCol w="279451"/>
                <a:gridCol w="279451"/>
                <a:gridCol w="300948"/>
                <a:gridCol w="241832"/>
                <a:gridCol w="257954"/>
                <a:gridCol w="241832"/>
                <a:gridCol w="241832"/>
                <a:gridCol w="241832"/>
                <a:gridCol w="236460"/>
              </a:tblGrid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818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66</TotalTime>
  <Words>954</Words>
  <Application>Microsoft Office PowerPoint</Application>
  <PresentationFormat>Экран (4:3)</PresentationFormat>
  <Paragraphs>710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Урок - игра</vt:lpstr>
      <vt:lpstr>Слайд 2</vt:lpstr>
      <vt:lpstr>Слайд 3</vt:lpstr>
      <vt:lpstr>1. Ученый,  впервые обнаруживший взаимодействие электрического тока и магнитной стрелки</vt:lpstr>
      <vt:lpstr>2. Место магнита где наблюдается наиболее сильное магнитное поле.</vt:lpstr>
      <vt:lpstr>3. устройство, работающее на слабых токах, при помощи которого можно управлять цепью , сила тока в которой велика.</vt:lpstr>
      <vt:lpstr>4. Изобретатель первого в мире телеграфного аппарата, печатающего буквы.</vt:lpstr>
      <vt:lpstr>5.6.  Приборы совместное пользование которыми позволяет передавать звук на большие расстояния</vt:lpstr>
      <vt:lpstr>7. Изобретатель электромагнитного телеграфа и азбуки из точек и тире</vt:lpstr>
      <vt:lpstr>8. Ученый, объяснивший намагниченность железа и стали электрическими токами, которые циркулируют внутри каждой молекулы этих веществ.</vt:lpstr>
      <vt:lpstr>9. прибор, служащий для ориентации на местности.</vt:lpstr>
      <vt:lpstr>10. Русский ученый – электротехник, изобретатель электромагнитного телеграфа</vt:lpstr>
      <vt:lpstr>11. одна из составных частей приборов (ответы в заданиях 5,6)</vt:lpstr>
      <vt:lpstr>12. Приемник тока, служащий для превращения электрической энергии в механическую.</vt:lpstr>
      <vt:lpstr>13. Металл из которого делают постоянные магниты</vt:lpstr>
      <vt:lpstr>Слайд 16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- игра</dc:title>
  <dc:creator>Алексей</dc:creator>
  <cp:lastModifiedBy>Алексей</cp:lastModifiedBy>
  <cp:revision>11</cp:revision>
  <dcterms:created xsi:type="dcterms:W3CDTF">2010-05-18T14:29:15Z</dcterms:created>
  <dcterms:modified xsi:type="dcterms:W3CDTF">2010-05-18T15:35:43Z</dcterms:modified>
</cp:coreProperties>
</file>